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BE2E-0D26-CAA7-6F77-56055295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3FE36-7CB5-42AC-AEE4-4F4056C76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D21D-7E5C-22D1-E5CE-CE88D0F5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919DE-7E33-7475-4A8F-3378D575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8497B-84A5-58CC-9A1C-366606B4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64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108C-F1C8-85EF-FC41-941BCF4E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65973-233C-25C7-BE85-68A4517F3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5EB5-1271-C41E-0F93-DC2B4286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1B71-9323-4FE9-D69C-1F347D13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29E-62A2-5D9B-042A-BA1DEFE5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C41DB-680A-4EF5-BD21-A69BDB49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5942A-9440-FF64-498A-619A78A1E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8DEBD-9022-87E1-34BC-5773E7F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FA7A9-CA9C-D1D2-00AA-028DC72A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568E7-A525-4056-2A52-70049AB4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59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3EBE-74B5-7081-DF2C-40D12B0E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9EBC-5D59-30E0-85FA-B778DAA81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4FB21-7476-8308-8AEE-03DAACE5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4207-086C-607E-9772-B30A04E0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65E80-49EB-FA34-525F-FAEF6B12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59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109D-2F74-3777-06AE-5D828B4D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04E66-1C8F-4683-2793-FC210AA78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882D9-1990-E46B-2305-1CB1D0EB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588D2-34AF-FBB3-253F-B6DBA634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BC102-B130-63DF-E1EE-20387ABC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8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6CCB-79C0-79B1-0ABC-0386E229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0C31-1559-76F9-A1DA-EE94AB44E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D5FB6-A7AE-2164-0D12-7FB41F737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E23E5-2C23-1D56-F3A3-0A877256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6419-42C4-C897-0878-69A59050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6370A-BC52-A888-DC6A-E8CC7F4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14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40D4-DEFA-EED9-4740-5B5A72BC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87FC0-3571-B553-C8D9-9E9AB54D7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2B19D-EA3F-BE83-6A48-55B1554E5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7D726-B140-4283-9486-63953CA68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625C6-E27D-56A4-3305-75C61C071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B41B8-7E7B-50A8-0620-0A2577D1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E99BB-1147-99BE-EC32-0A452E94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4BEC2-7102-413A-5311-9D155D3B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60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85FB-67CE-C0F2-357E-D2574F6E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C030A-EE16-EF8D-452A-7E6C8877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B6D4E-DB19-360C-131C-5178F6E9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4251-EE32-429B-062E-AC12E176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63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CB969D-FB8B-D79D-C73B-33E6239E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1F3E5-18A7-6713-F234-AFA4800F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4BDAD-8B04-576C-3D2A-83FBB69A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02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8A02-331B-1B19-3F4F-DAA38867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B31A5-284F-84E5-A853-E0202259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E89E8-C574-DE79-4111-477170696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12394-1C84-C827-D441-F109F98D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C79C2-DCAA-2C54-576C-C314E548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3DF61-666A-CB64-ED47-27CE3F7D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71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1ABE-DB3B-3654-D011-87252DCC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22611-F4C9-A3E1-14C0-E06B23F68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C5FBE-0820-74B2-8F2F-7ACA4645C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AB7F3-3E76-ADD0-7162-BC35E5B4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EDA4-688F-106E-091D-65FD45A5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1FC8A-90E6-D250-ED6F-5FA1A92E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9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5D535-0215-9754-AACB-600C4A13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E62FD-E40A-5816-CEA7-7306C8485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14BD-EF86-59AD-8EF9-1A22C56FA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DE7A9-4794-4A88-BF1A-CA228B42E66F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5CFAD-7871-ABCF-BF39-688F0A9C3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24BA8-6E3F-E9A5-5903-01146F824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F62865-05C0-4BD1-BCAE-886932C1A3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0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pink background&#10;&#10;Description automatically generated">
            <a:extLst>
              <a:ext uri="{FF2B5EF4-FFF2-40B4-BE49-F238E27FC236}">
                <a16:creationId xmlns:a16="http://schemas.microsoft.com/office/drawing/2014/main" id="{2362FADF-F970-F9E1-1DAD-EDFE837513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text on a pink background&#10;&#10;Description automatically generated">
            <a:extLst>
              <a:ext uri="{FF2B5EF4-FFF2-40B4-BE49-F238E27FC236}">
                <a16:creationId xmlns:a16="http://schemas.microsoft.com/office/drawing/2014/main" id="{48583599-A2F7-F88A-FE3A-92E36D55E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white text on a pink background&#10;&#10;Description automatically generated">
            <a:extLst>
              <a:ext uri="{FF2B5EF4-FFF2-40B4-BE49-F238E27FC236}">
                <a16:creationId xmlns:a16="http://schemas.microsoft.com/office/drawing/2014/main" id="{CE2D75E7-6C56-93C0-A5FB-C56F3730C6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7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erial view of a city&#10;&#10;Description automatically generated">
            <a:extLst>
              <a:ext uri="{FF2B5EF4-FFF2-40B4-BE49-F238E27FC236}">
                <a16:creationId xmlns:a16="http://schemas.microsoft.com/office/drawing/2014/main" id="{F0E34358-525E-E366-E5E9-52EC423FB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8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ith a beard and a map&#10;&#10;Description automatically generated">
            <a:extLst>
              <a:ext uri="{FF2B5EF4-FFF2-40B4-BE49-F238E27FC236}">
                <a16:creationId xmlns:a16="http://schemas.microsoft.com/office/drawing/2014/main" id="{3ABEF297-EBAC-A8A3-E84F-A7DBC98D16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person with a beard and a map&#10;&#10;Description automatically generated">
            <a:extLst>
              <a:ext uri="{FF2B5EF4-FFF2-40B4-BE49-F238E27FC236}">
                <a16:creationId xmlns:a16="http://schemas.microsoft.com/office/drawing/2014/main" id="{4114ADFD-8CB0-1E29-C135-DD2555920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escalator with a painting on the wall&#10;&#10;Description automatically generated">
            <a:extLst>
              <a:ext uri="{FF2B5EF4-FFF2-40B4-BE49-F238E27FC236}">
                <a16:creationId xmlns:a16="http://schemas.microsoft.com/office/drawing/2014/main" id="{A3F9F314-CFBA-584E-4136-18152CDA48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escalator with a mural of a snake&#10;&#10;Description automatically generated">
            <a:extLst>
              <a:ext uri="{FF2B5EF4-FFF2-40B4-BE49-F238E27FC236}">
                <a16:creationId xmlns:a16="http://schemas.microsoft.com/office/drawing/2014/main" id="{D4B7C09C-8639-D401-5666-096779CE5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escalator with a mural on the wall&#10;&#10;Description automatically generated">
            <a:extLst>
              <a:ext uri="{FF2B5EF4-FFF2-40B4-BE49-F238E27FC236}">
                <a16:creationId xmlns:a16="http://schemas.microsoft.com/office/drawing/2014/main" id="{50A6304C-26FA-C2EC-E81B-3E755064AF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5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erson's face&#10;&#10;Description automatically generated">
            <a:extLst>
              <a:ext uri="{FF2B5EF4-FFF2-40B4-BE49-F238E27FC236}">
                <a16:creationId xmlns:a16="http://schemas.microsoft.com/office/drawing/2014/main" id="{F8EF5AB1-98D6-278A-BB58-486BE0D5D3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inting&#10;&#10;Description automatically generated">
            <a:extLst>
              <a:ext uri="{FF2B5EF4-FFF2-40B4-BE49-F238E27FC236}">
                <a16:creationId xmlns:a16="http://schemas.microsoft.com/office/drawing/2014/main" id="{2118B46C-12DC-9FC0-C8C0-1F3D5020B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painting&#10;&#10;Description automatically generated">
            <a:extLst>
              <a:ext uri="{FF2B5EF4-FFF2-40B4-BE49-F238E27FC236}">
                <a16:creationId xmlns:a16="http://schemas.microsoft.com/office/drawing/2014/main" id="{CAC3B694-3E31-E90C-858A-640F5BCC8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olorful art on a wall&#10;&#10;Description automatically generated">
            <a:extLst>
              <a:ext uri="{FF2B5EF4-FFF2-40B4-BE49-F238E27FC236}">
                <a16:creationId xmlns:a16="http://schemas.microsoft.com/office/drawing/2014/main" id="{5DC315D6-A06D-A5A5-9A10-1F177B9A77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6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rt&#10;&#10;Description automatically generated">
            <a:extLst>
              <a:ext uri="{FF2B5EF4-FFF2-40B4-BE49-F238E27FC236}">
                <a16:creationId xmlns:a16="http://schemas.microsoft.com/office/drawing/2014/main" id="{40723BF7-1A05-7CC1-3B24-61E55F232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ollage of images of art&#10;&#10;Description automatically generated">
            <a:extLst>
              <a:ext uri="{FF2B5EF4-FFF2-40B4-BE49-F238E27FC236}">
                <a16:creationId xmlns:a16="http://schemas.microsoft.com/office/drawing/2014/main" id="{FDD75A37-D1D8-E0F3-9350-72D9819A70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ollage of art on a wall&#10;&#10;Description automatically generated">
            <a:extLst>
              <a:ext uri="{FF2B5EF4-FFF2-40B4-BE49-F238E27FC236}">
                <a16:creationId xmlns:a16="http://schemas.microsoft.com/office/drawing/2014/main" id="{86ED4FAD-4E93-52AE-4F41-E10DE465AD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91CB7AE827A41A732C924E007F93F" ma:contentTypeVersion="18" ma:contentTypeDescription="Create a new document." ma:contentTypeScope="" ma:versionID="ef71df11c3c6d743108017bf92e5aa6c">
  <xsd:schema xmlns:xsd="http://www.w3.org/2001/XMLSchema" xmlns:xs="http://www.w3.org/2001/XMLSchema" xmlns:p="http://schemas.microsoft.com/office/2006/metadata/properties" xmlns:ns2="87075a71-23a5-4370-bd40-16141d2f9ed5" xmlns:ns3="b7bbdcd0-0380-4519-9394-bc5d3f4056d2" targetNamespace="http://schemas.microsoft.com/office/2006/metadata/properties" ma:root="true" ma:fieldsID="eba517c0c6e2e84c4231fa52998f464c" ns2:_="" ns3:_="">
    <xsd:import namespace="87075a71-23a5-4370-bd40-16141d2f9ed5"/>
    <xsd:import namespace="b7bbdcd0-0380-4519-9394-bc5d3f4056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75a71-23a5-4370-bd40-16141d2f9e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1a05d0-38b1-4313-9a06-2953bd5bfbf0}" ma:internalName="TaxCatchAll" ma:showField="CatchAllData" ma:web="87075a71-23a5-4370-bd40-16141d2f9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bdcd0-0380-4519-9394-bc5d3f405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79e3a6-c63f-4a4f-967e-ca202f7b46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bdcd0-0380-4519-9394-bc5d3f4056d2">
      <Terms xmlns="http://schemas.microsoft.com/office/infopath/2007/PartnerControls"/>
    </lcf76f155ced4ddcb4097134ff3c332f>
    <TaxCatchAll xmlns="87075a71-23a5-4370-bd40-16141d2f9ed5" xsi:nil="true"/>
  </documentManagement>
</p:properties>
</file>

<file path=customXml/itemProps1.xml><?xml version="1.0" encoding="utf-8"?>
<ds:datastoreItem xmlns:ds="http://schemas.openxmlformats.org/officeDocument/2006/customXml" ds:itemID="{FBC60090-A836-4607-9769-4B050573F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75a71-23a5-4370-bd40-16141d2f9ed5"/>
    <ds:schemaRef ds:uri="b7bbdcd0-0380-4519-9394-bc5d3f4056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979CAC-3431-4EA1-8369-6BC2DDD71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EF293D-E130-4CBC-9113-64937AFBB123}">
  <ds:schemaRefs>
    <ds:schemaRef ds:uri="http://schemas.microsoft.com/office/2006/metadata/properties"/>
    <ds:schemaRef ds:uri="http://schemas.microsoft.com/office/infopath/2007/PartnerControls"/>
    <ds:schemaRef ds:uri="b7bbdcd0-0380-4519-9394-bc5d3f4056d2"/>
    <ds:schemaRef ds:uri="87075a71-23a5-4370-bd40-16141d2f9e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Allyson Starky</dc:creator>
  <cp:lastModifiedBy>Allyson Starky</cp:lastModifiedBy>
  <cp:revision>13</cp:revision>
  <dcterms:created xsi:type="dcterms:W3CDTF">2024-06-19T02:10:00Z</dcterms:created>
  <dcterms:modified xsi:type="dcterms:W3CDTF">2024-10-08T06:21:09Z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0x01010080A91CB7AE827A41A732C924E007F93F</vt:lpwstr>
  </property>
  <property fmtid="{D5CDD505-2E9C-101B-9397-08002B2CF9AE}" pid="3" name="MediaServiceImageTags">
    <vt:lpwstr/>
  </property>
</Properties>
</file>