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7" r:id="rId5"/>
    <p:sldId id="264" r:id="rId6"/>
    <p:sldId id="259" r:id="rId7"/>
    <p:sldId id="258" r:id="rId8"/>
    <p:sldId id="263" r:id="rId9"/>
    <p:sldId id="260" r:id="rId10"/>
    <p:sldId id="261" r:id="rId11"/>
    <p:sldId id="262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6C3690-8D4B-4B88-99F7-8BF3F3D9A09F}" v="2" dt="2024-10-08T05:52:01.06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9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lyson Starky" userId="388f0723-39a9-45ba-aa3a-2dffe98dae9c" providerId="ADAL" clId="{416C3690-8D4B-4B88-99F7-8BF3F3D9A09F}"/>
    <pc:docChg chg="addSld modSld">
      <pc:chgData name="Allyson Starky" userId="388f0723-39a9-45ba-aa3a-2dffe98dae9c" providerId="ADAL" clId="{416C3690-8D4B-4B88-99F7-8BF3F3D9A09F}" dt="2024-10-08T05:52:01.058" v="1"/>
      <pc:docMkLst>
        <pc:docMk/>
      </pc:docMkLst>
      <pc:sldChg chg="addSp modSp">
        <pc:chgData name="Allyson Starky" userId="388f0723-39a9-45ba-aa3a-2dffe98dae9c" providerId="ADAL" clId="{416C3690-8D4B-4B88-99F7-8BF3F3D9A09F}" dt="2024-10-06T23:59:14.917" v="0"/>
        <pc:sldMkLst>
          <pc:docMk/>
          <pc:sldMk cId="2425501921" sldId="257"/>
        </pc:sldMkLst>
        <pc:picChg chg="add mod">
          <ac:chgData name="Allyson Starky" userId="388f0723-39a9-45ba-aa3a-2dffe98dae9c" providerId="ADAL" clId="{416C3690-8D4B-4B88-99F7-8BF3F3D9A09F}" dt="2024-10-06T23:59:14.917" v="0"/>
          <ac:picMkLst>
            <pc:docMk/>
            <pc:sldMk cId="2425501921" sldId="257"/>
            <ac:picMk id="2" creationId="{3A2A23C0-BA0F-395D-AB7C-D60B32B179E2}"/>
          </ac:picMkLst>
        </pc:picChg>
      </pc:sldChg>
      <pc:sldChg chg="add">
        <pc:chgData name="Allyson Starky" userId="388f0723-39a9-45ba-aa3a-2dffe98dae9c" providerId="ADAL" clId="{416C3690-8D4B-4B88-99F7-8BF3F3D9A09F}" dt="2024-10-08T05:52:01.058" v="1"/>
        <pc:sldMkLst>
          <pc:docMk/>
          <pc:sldMk cId="663589763" sldId="264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2F684-E903-B2AE-8415-83A9E974E3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93304F-15EF-B316-D6BC-EF57D819C5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2EF045-BB75-2015-FD78-46EC50B56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3DC61-6C1E-48BF-B4FA-6568F30D72D3}" type="datetimeFigureOut">
              <a:rPr lang="en-AU" smtClean="0"/>
              <a:t>8/10/2024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4DEAD4-A1CD-8DDD-B9BD-2EF60A1F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00BA93-76B2-0A32-96A3-AB3961C40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8A786-6EF5-471D-A022-68AA582704E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829408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BBEA0-BAE3-20F0-A388-1E7C92560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CD1003-CCF3-C4E5-A77A-97537BA8B2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128F51-A6D0-A48A-AEC5-586415EE7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3DC61-6C1E-48BF-B4FA-6568F30D72D3}" type="datetimeFigureOut">
              <a:rPr lang="en-AU" smtClean="0"/>
              <a:t>8/10/2024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0751B0-7454-6757-E151-08BB6FE18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879C19-0B35-7C1D-16BF-A89951A23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8A786-6EF5-471D-A022-68AA582704E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92153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2E9688-4EF3-9A44-C2A4-761A472DAD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93D9BD-B740-F11B-24A4-2911C45BE4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FAE131-46C2-BE5B-5929-4C08A46CB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3DC61-6C1E-48BF-B4FA-6568F30D72D3}" type="datetimeFigureOut">
              <a:rPr lang="en-AU" smtClean="0"/>
              <a:t>8/10/2024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D6995E-853B-EA23-79E2-428F975E3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D7A55D-7DDE-1215-576A-B553944D7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8A786-6EF5-471D-A022-68AA582704E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07070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73B7B-B0F7-D1C7-751E-D7A571B2A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91EC77-8563-49C5-ED5C-2F2D8C9E22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44F159-AEC2-796E-B3C3-BCEA73B3A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3DC61-6C1E-48BF-B4FA-6568F30D72D3}" type="datetimeFigureOut">
              <a:rPr lang="en-AU" smtClean="0"/>
              <a:t>8/10/2024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5EB735-7BAA-CFA8-9DF5-2A235FC7C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94C3B3-0949-F15F-228C-7E9D65EBF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8A786-6EF5-471D-A022-68AA582704E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36084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F94908-FCB5-C455-2D18-608B205C5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BF119E-F291-604D-0B51-2E1971C017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98F076-C48C-E902-1985-E531CB92D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3DC61-6C1E-48BF-B4FA-6568F30D72D3}" type="datetimeFigureOut">
              <a:rPr lang="en-AU" smtClean="0"/>
              <a:t>8/10/2024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968500-AA33-1A85-083C-BA12FB7F1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E8254E-FE12-4172-E5D1-C89ED53F3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8A786-6EF5-471D-A022-68AA582704E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60938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55C6C-ECF5-F923-1A77-2875EC2D6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3225F7-1A70-494D-8A70-4BBB102371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A652DC-7F5B-15B4-C249-BEC87F4CDB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EAAD69-08DF-B40B-6EBB-E527177C1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3DC61-6C1E-48BF-B4FA-6568F30D72D3}" type="datetimeFigureOut">
              <a:rPr lang="en-AU" smtClean="0"/>
              <a:t>8/10/2024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D802BB-FBF1-38E5-71F2-6B1D11A2A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C3DBF0-EEAC-281F-C473-AE4C8EF8E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8A786-6EF5-471D-A022-68AA582704E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31748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2D20F-4385-3B34-CA46-C3BE67CEE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33CEB9-2EE0-5770-629E-7861D2AE8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DAFC5B-07A8-F356-D401-819C1923F7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470FBE-704E-B94E-C68F-92D2157BF2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615D1A-D776-6480-0910-CCBE2B09CF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493B5E-2D11-A0F1-BA0B-01188BD0F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3DC61-6C1E-48BF-B4FA-6568F30D72D3}" type="datetimeFigureOut">
              <a:rPr lang="en-AU" smtClean="0"/>
              <a:t>8/10/2024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2E75715-FE1A-DF42-FAB6-781036744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F4B4D18-20FD-D7F0-948E-43A7F9D8C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8A786-6EF5-471D-A022-68AA582704E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51171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58B37-C4FA-6536-1384-8EDD8F945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83ACFB-D9E3-8601-CA95-BD7ACD185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3DC61-6C1E-48BF-B4FA-6568F30D72D3}" type="datetimeFigureOut">
              <a:rPr lang="en-AU" smtClean="0"/>
              <a:t>8/10/2024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C32DB1-FDE6-AA7F-41C5-8C1D18E0F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2E2180-57F0-53F6-60E4-64E219E26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8A786-6EF5-471D-A022-68AA582704E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04631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8DADE7-23D8-0B44-B239-6C554D05D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3DC61-6C1E-48BF-B4FA-6568F30D72D3}" type="datetimeFigureOut">
              <a:rPr lang="en-AU" smtClean="0"/>
              <a:t>8/10/2024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08541E-ADD3-556E-CC13-2F8B49BA1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8003D3-4A1A-E902-8856-021994BE4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8A786-6EF5-471D-A022-68AA582704E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716324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C12E5-566E-5108-F4AD-1D55C8D45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9952A0-0F2C-652E-6BDE-C80F28DE7E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44B055-7366-ECA9-07A6-E99158050D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844772-079E-787B-24D8-25C853F2C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3DC61-6C1E-48BF-B4FA-6568F30D72D3}" type="datetimeFigureOut">
              <a:rPr lang="en-AU" smtClean="0"/>
              <a:t>8/10/2024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66FD6C-0CD1-7213-F822-7139D921B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24385A-C7E2-1EB2-5B94-D6EE40C5D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8A786-6EF5-471D-A022-68AA582704E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184419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8B363-C804-8A87-B124-A5726FCE5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A30894-C72E-007F-775A-418432E3CB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21EBB8-77D4-BFD4-DD00-30C3DB0C54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9495C6-362A-AB1F-2FB9-66AA64485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3DC61-6C1E-48BF-B4FA-6568F30D72D3}" type="datetimeFigureOut">
              <a:rPr lang="en-AU" smtClean="0"/>
              <a:t>8/10/2024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DE9CDA-BAE4-126F-F32A-C13B12C5C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1E0B17-5C7C-9848-67F0-E0AA15C76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8A786-6EF5-471D-A022-68AA582704E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51550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D2F2185-B045-8000-1B61-5734122AC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02D81E-442C-F8AB-57FC-C3A27CD28E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0DEB8A-38A5-5144-0C8A-CB3C03B358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703DC61-6C1E-48BF-B4FA-6568F30D72D3}" type="datetimeFigureOut">
              <a:rPr lang="en-AU" smtClean="0"/>
              <a:t>8/10/2024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E6FB5E-73EC-C605-3BED-47913F4F08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D1565A-DCBF-7297-4DC0-8E7A4AD7AA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B08A786-6EF5-471D-A022-68AA582704E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37075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urple and orange text&#10;&#10;Description automatically generated with medium confidence">
            <a:extLst>
              <a:ext uri="{FF2B5EF4-FFF2-40B4-BE49-F238E27FC236}">
                <a16:creationId xmlns:a16="http://schemas.microsoft.com/office/drawing/2014/main" id="{C1F59E2E-8B0C-DEA8-9D6F-681E5EFDEC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A purple and orange logo&#10;&#10;Description automatically generated with medium confidence">
            <a:extLst>
              <a:ext uri="{FF2B5EF4-FFF2-40B4-BE49-F238E27FC236}">
                <a16:creationId xmlns:a16="http://schemas.microsoft.com/office/drawing/2014/main" id="{3A2A23C0-BA0F-395D-AB7C-D60B32B179E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5019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n aerial view of a city&#10;&#10;Description automatically generated">
            <a:extLst>
              <a:ext uri="{FF2B5EF4-FFF2-40B4-BE49-F238E27FC236}">
                <a16:creationId xmlns:a16="http://schemas.microsoft.com/office/drawing/2014/main" id="{F0E34358-525E-E366-E5E9-52EC423FB61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5897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wall&#10;&#10;Description automatically generated">
            <a:extLst>
              <a:ext uri="{FF2B5EF4-FFF2-40B4-BE49-F238E27FC236}">
                <a16:creationId xmlns:a16="http://schemas.microsoft.com/office/drawing/2014/main" id="{3DE1E583-A07C-7CC2-9186-F6A80A2433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9525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ith a beard and a map&#10;&#10;Description automatically generated">
            <a:extLst>
              <a:ext uri="{FF2B5EF4-FFF2-40B4-BE49-F238E27FC236}">
                <a16:creationId xmlns:a16="http://schemas.microsoft.com/office/drawing/2014/main" id="{54A9E781-DB71-DD65-35D2-DDEFDA2E8F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7520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wall&#10;&#10;Description automatically generated">
            <a:extLst>
              <a:ext uri="{FF2B5EF4-FFF2-40B4-BE49-F238E27FC236}">
                <a16:creationId xmlns:a16="http://schemas.microsoft.com/office/drawing/2014/main" id="{3DE1E583-A07C-7CC2-9186-F6A80A2433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2718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ith a blue and pink background&#10;&#10;Description automatically generated with medium confidence">
            <a:extLst>
              <a:ext uri="{FF2B5EF4-FFF2-40B4-BE49-F238E27FC236}">
                <a16:creationId xmlns:a16="http://schemas.microsoft.com/office/drawing/2014/main" id="{D7462DB0-CD94-C9A5-CFB6-F66B578D8D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8258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n escalator&#10;&#10;Description automatically generated">
            <a:extLst>
              <a:ext uri="{FF2B5EF4-FFF2-40B4-BE49-F238E27FC236}">
                <a16:creationId xmlns:a16="http://schemas.microsoft.com/office/drawing/2014/main" id="{21DCCC98-37EB-9185-D8E9-5A0E3DA9B3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4710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different images&#10;&#10;Description automatically generated">
            <a:extLst>
              <a:ext uri="{FF2B5EF4-FFF2-40B4-BE49-F238E27FC236}">
                <a16:creationId xmlns:a16="http://schemas.microsoft.com/office/drawing/2014/main" id="{BACE8FB0-CD85-080D-E642-D85DCAA20B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8877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7bbdcd0-0380-4519-9394-bc5d3f4056d2">
      <Terms xmlns="http://schemas.microsoft.com/office/infopath/2007/PartnerControls"/>
    </lcf76f155ced4ddcb4097134ff3c332f>
    <TaxCatchAll xmlns="87075a71-23a5-4370-bd40-16141d2f9ed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0A91CB7AE827A41A732C924E007F93F" ma:contentTypeVersion="18" ma:contentTypeDescription="Create a new document." ma:contentTypeScope="" ma:versionID="ef71df11c3c6d743108017bf92e5aa6c">
  <xsd:schema xmlns:xsd="http://www.w3.org/2001/XMLSchema" xmlns:xs="http://www.w3.org/2001/XMLSchema" xmlns:p="http://schemas.microsoft.com/office/2006/metadata/properties" xmlns:ns2="87075a71-23a5-4370-bd40-16141d2f9ed5" xmlns:ns3="b7bbdcd0-0380-4519-9394-bc5d3f4056d2" targetNamespace="http://schemas.microsoft.com/office/2006/metadata/properties" ma:root="true" ma:fieldsID="eba517c0c6e2e84c4231fa52998f464c" ns2:_="" ns3:_="">
    <xsd:import namespace="87075a71-23a5-4370-bd40-16141d2f9ed5"/>
    <xsd:import namespace="b7bbdcd0-0380-4519-9394-bc5d3f4056d2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075a71-23a5-4370-bd40-16141d2f9ed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131a05d0-38b1-4313-9a06-2953bd5bfbf0}" ma:internalName="TaxCatchAll" ma:showField="CatchAllData" ma:web="87075a71-23a5-4370-bd40-16141d2f9ed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bbdcd0-0380-4519-9394-bc5d3f4056d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4" nillable="true" ma:displayName="Length (seconds)" ma:internalName="MediaLengthInSeconds" ma:readOnly="true">
      <xsd:simpleType>
        <xsd:restriction base="dms:Unknown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6879e3a6-c63f-4a4f-967e-ca202f7b463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F9C7D26-BD9B-4DAD-A955-FEFA66C93042}">
  <ds:schemaRefs>
    <ds:schemaRef ds:uri="http://schemas.microsoft.com/office/2006/metadata/properties"/>
    <ds:schemaRef ds:uri="http://schemas.microsoft.com/office/infopath/2007/PartnerControls"/>
    <ds:schemaRef ds:uri="b7bbdcd0-0380-4519-9394-bc5d3f4056d2"/>
    <ds:schemaRef ds:uri="87075a71-23a5-4370-bd40-16141d2f9ed5"/>
  </ds:schemaRefs>
</ds:datastoreItem>
</file>

<file path=customXml/itemProps2.xml><?xml version="1.0" encoding="utf-8"?>
<ds:datastoreItem xmlns:ds="http://schemas.openxmlformats.org/officeDocument/2006/customXml" ds:itemID="{399CB259-8638-4D53-9E1C-47DD0D5F82A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4F5655E-5A22-4290-84E7-C1668768BCE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7075a71-23a5-4370-bd40-16141d2f9ed5"/>
    <ds:schemaRef ds:uri="b7bbdcd0-0380-4519-9394-bc5d3f4056d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Allyson Starky</dc:creator>
  <cp:lastModifiedBy>Allyson Starky</cp:lastModifiedBy>
  <cp:revision>2</cp:revision>
  <dcterms:created xsi:type="dcterms:W3CDTF">2024-06-19T02:05:39Z</dcterms:created>
  <dcterms:modified xsi:type="dcterms:W3CDTF">2024-10-08T05:52:06Z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0x01010080A91CB7AE827A41A732C924E007F93F</vt:lpwstr>
  </property>
  <property fmtid="{D5CDD505-2E9C-101B-9397-08002B2CF9AE}" pid="3" name="MediaServiceImageTags">
    <vt:lpwstr/>
  </property>
</Properties>
</file>